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6" r:id="rId2"/>
    <p:sldId id="258" r:id="rId3"/>
    <p:sldId id="290" r:id="rId4"/>
    <p:sldId id="279" r:id="rId5"/>
    <p:sldId id="283" r:id="rId6"/>
    <p:sldId id="281" r:id="rId7"/>
    <p:sldId id="284" r:id="rId8"/>
    <p:sldId id="285" r:id="rId9"/>
    <p:sldId id="286" r:id="rId10"/>
    <p:sldId id="282" r:id="rId11"/>
    <p:sldId id="280" r:id="rId12"/>
    <p:sldId id="278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A76E0"/>
    <a:srgbClr val="FF33CC"/>
    <a:srgbClr val="069EA6"/>
    <a:srgbClr val="0DB1A9"/>
    <a:srgbClr val="FF0066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845165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35069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340230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136603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687678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492254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66602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55254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77041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830786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845033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9877873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43979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93469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6011618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0941868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1E55E-2EF0-47AC-BCE2-41544B4B89C0}" type="datetimeFigureOut">
              <a:rPr lang="es-EC" smtClean="0"/>
              <a:t>12/5/2021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806651F3-8D9E-471A-9053-4BBD85893200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482189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audio" Target="../media/audio1.wav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7.xml"/><Relationship Id="rId1" Type="http://schemas.openxmlformats.org/officeDocument/2006/relationships/video" Target="https://www.youtube.com/embed/Rj4RwPRCQVo?feature=oembed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audio" Target="../media/audio2.wav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audio" Target="../media/audio3.wav"/><Relationship Id="rId1" Type="http://schemas.openxmlformats.org/officeDocument/2006/relationships/slideLayout" Target="../slideLayouts/slideLayout7.xml"/><Relationship Id="rId4" Type="http://schemas.openxmlformats.org/officeDocument/2006/relationships/audio" Target="../media/audio3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76E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2ABBD9EE-A18E-4496-A70A-2FDC630C35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535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s-EC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92D050"/>
                </a:solidFill>
                <a:latin typeface="Goudy Stout" panose="0202090407030B020401" pitchFamily="18" charset="0"/>
              </a:rPr>
              <a:t>las vocales</a:t>
            </a:r>
          </a:p>
        </p:txBody>
      </p:sp>
      <p:pic>
        <p:nvPicPr>
          <p:cNvPr id="8" name="Marcador de contenido 7">
            <a:extLst>
              <a:ext uri="{FF2B5EF4-FFF2-40B4-BE49-F238E27FC236}">
                <a16:creationId xmlns:a16="http://schemas.microsoft.com/office/drawing/2014/main" id="{F45E9163-0648-40E1-8ED6-0DB2CE7A8F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738" y="1041010"/>
            <a:ext cx="10916530" cy="5816990"/>
          </a:xfrm>
        </p:spPr>
      </p:pic>
    </p:spTree>
    <p:extLst>
      <p:ext uri="{BB962C8B-B14F-4D97-AF65-F5344CB8AC3E}">
        <p14:creationId xmlns:p14="http://schemas.microsoft.com/office/powerpoint/2010/main" val="28780183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  <p:sndAc>
          <p:stSnd>
            <p:snd r:embed="rId2" name="drumroll.wav"/>
          </p:stSnd>
        </p:sndAc>
      </p:transition>
    </mc:Choice>
    <mc:Fallback xmlns="">
      <p:transition spd="slow">
        <p:fade/>
        <p:sndAc>
          <p:stSnd>
            <p:snd r:embed="rId4" name="drumroll.wav"/>
          </p:stSnd>
        </p:sndAc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lementos multimedia en línea 2" title="Plim Plim - Aprendemos las Vocales - Videos Educativos">
            <a:hlinkClick r:id="" action="ppaction://media"/>
            <a:extLst>
              <a:ext uri="{FF2B5EF4-FFF2-40B4-BE49-F238E27FC236}">
                <a16:creationId xmlns:a16="http://schemas.microsoft.com/office/drawing/2014/main" id="{5B451AF1-1D98-4F0D-A0BD-5E74CA59D235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66122" y="874643"/>
            <a:ext cx="7712765" cy="4254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980339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8" name="Picture 4">
            <a:extLst>
              <a:ext uri="{FF2B5EF4-FFF2-40B4-BE49-F238E27FC236}">
                <a16:creationId xmlns:a16="http://schemas.microsoft.com/office/drawing/2014/main" id="{D7C658E7-9FE9-49CE-A6B1-771123F24BDA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198" y="0"/>
            <a:ext cx="110572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34959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switch dir="r"/>
        <p:sndAc>
          <p:stSnd>
            <p:snd r:embed="rId2" name="applause.wav"/>
          </p:stSnd>
        </p:sndAc>
      </p:transition>
    </mc:Choice>
    <mc:Fallback>
      <p:transition spd="slow">
        <p:fade/>
        <p:sndAc>
          <p:stSnd>
            <p:snd r:embed="rId2" name="applause.wav"/>
          </p:stSnd>
        </p:sndAc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08E42D24-2CE4-4D02-9821-1684AFFC544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5692" y="0"/>
            <a:ext cx="844061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865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  <p:sndAc>
          <p:stSnd>
            <p:snd r:embed="rId2" name="chimes.wav"/>
          </p:stSnd>
        </p:sndAc>
      </p:transition>
    </mc:Choice>
    <mc:Fallback xmlns="">
      <p:transition spd="slow">
        <p:fade/>
        <p:sndAc>
          <p:stSnd>
            <p:snd r:embed="rId4" name="chimes.wav"/>
          </p:stSnd>
        </p:sndAc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>
            <a:extLst>
              <a:ext uri="{FF2B5EF4-FFF2-40B4-BE49-F238E27FC236}">
                <a16:creationId xmlns:a16="http://schemas.microsoft.com/office/drawing/2014/main" id="{C6D2FF69-F617-4A16-B66A-223D03E1BDD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77" t="315" r="49453" b="57511"/>
          <a:stretch/>
        </p:blipFill>
        <p:spPr bwMode="auto">
          <a:xfrm>
            <a:off x="2372139" y="1537101"/>
            <a:ext cx="3087756" cy="53208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>
            <a:extLst>
              <a:ext uri="{FF2B5EF4-FFF2-40B4-BE49-F238E27FC236}">
                <a16:creationId xmlns:a16="http://schemas.microsoft.com/office/drawing/2014/main" id="{86F99D2C-BF2F-4C8C-B9FC-1B809F20254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94" r="22174" b="61419"/>
          <a:stretch/>
        </p:blipFill>
        <p:spPr bwMode="auto">
          <a:xfrm>
            <a:off x="8852451" y="688620"/>
            <a:ext cx="1152940" cy="548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99546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Las vocales i para colorear - Imagui">
            <a:extLst>
              <a:ext uri="{FF2B5EF4-FFF2-40B4-BE49-F238E27FC236}">
                <a16:creationId xmlns:a16="http://schemas.microsoft.com/office/drawing/2014/main" id="{FFE1FC24-C327-418E-8DE9-87A3E8710FB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89" b="17673"/>
          <a:stretch/>
        </p:blipFill>
        <p:spPr bwMode="auto">
          <a:xfrm>
            <a:off x="2398643" y="371082"/>
            <a:ext cx="7010399" cy="63373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10515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234242-E7DC-41A2-A977-74291BAF69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8806" y="0"/>
            <a:ext cx="10902461" cy="6857999"/>
          </a:xfrm>
        </p:spPr>
        <p:txBody>
          <a:bodyPr>
            <a:normAutofit/>
          </a:bodyPr>
          <a:lstStyle/>
          <a:p>
            <a:pPr algn="ctr"/>
            <a:br>
              <a:rPr lang="es-EC" sz="60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</a:br>
            <a:br>
              <a:rPr lang="es-EC" sz="60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</a:br>
            <a:r>
              <a:rPr lang="es-EC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  <a:t>CONCIENCIA</a:t>
            </a:r>
            <a:br>
              <a:rPr lang="es-EC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</a:br>
            <a:br>
              <a:rPr lang="es-EC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</a:br>
            <a:r>
              <a:rPr lang="es-EC" sz="6600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  <a:t>FONOLÓGICA</a:t>
            </a:r>
          </a:p>
        </p:txBody>
      </p:sp>
    </p:spTree>
    <p:extLst>
      <p:ext uri="{BB962C8B-B14F-4D97-AF65-F5344CB8AC3E}">
        <p14:creationId xmlns:p14="http://schemas.microsoft.com/office/powerpoint/2010/main" val="205385239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6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7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8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9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0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 descr="Tarjetas lecto fonéticas">
            <a:extLst>
              <a:ext uri="{FF2B5EF4-FFF2-40B4-BE49-F238E27FC236}">
                <a16:creationId xmlns:a16="http://schemas.microsoft.com/office/drawing/2014/main" id="{80D59D7B-23E1-4431-8CA4-AE11904525E3}"/>
              </a:ext>
            </a:extLst>
          </p:cNvPr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771" t="32215" r="68065" b="54446"/>
          <a:stretch/>
        </p:blipFill>
        <p:spPr bwMode="auto">
          <a:xfrm>
            <a:off x="6930886" y="993420"/>
            <a:ext cx="3723861" cy="185199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B8F006BD-FD4C-4A15-BE61-3B82D456CF6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594" r="22174" b="61419"/>
          <a:stretch/>
        </p:blipFill>
        <p:spPr bwMode="auto">
          <a:xfrm>
            <a:off x="3710607" y="993420"/>
            <a:ext cx="1152940" cy="5480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36262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FA091337-CD46-452B-98BA-5686E722C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199280"/>
          </a:xfrm>
        </p:spPr>
        <p:txBody>
          <a:bodyPr>
            <a:normAutofit/>
          </a:bodyPr>
          <a:lstStyle/>
          <a:p>
            <a:pPr algn="ctr"/>
            <a:r>
              <a:rPr lang="es-EC" b="1" cap="none" spc="0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Goudy Stout" panose="0202090407030B020401" pitchFamily="18" charset="0"/>
              </a:rPr>
              <a:t>Rima con la vocal </a:t>
            </a:r>
          </a:p>
        </p:txBody>
      </p:sp>
      <p:sp>
        <p:nvSpPr>
          <p:cNvPr id="2" name="AutoShape 2" descr="Vocales por Bethy Orbea">
            <a:extLst>
              <a:ext uri="{FF2B5EF4-FFF2-40B4-BE49-F238E27FC236}">
                <a16:creationId xmlns:a16="http://schemas.microsoft.com/office/drawing/2014/main" id="{15ADFE7E-6539-48BB-BC2F-752F3CE29CB1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943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C"/>
          </a:p>
        </p:txBody>
      </p:sp>
      <p:pic>
        <p:nvPicPr>
          <p:cNvPr id="4100" name="Picture 4">
            <a:extLst>
              <a:ext uri="{FF2B5EF4-FFF2-40B4-BE49-F238E27FC236}">
                <a16:creationId xmlns:a16="http://schemas.microsoft.com/office/drawing/2014/main" id="{7CE7B253-B8DA-4B95-8CCA-E175FEF188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150" y="2146852"/>
            <a:ext cx="5759911" cy="37696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337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ibujo animado de la iglesia: vectores, gráfico vectorial, imágenes  vectoriales de stock | Depositphotos®">
            <a:extLst>
              <a:ext uri="{FF2B5EF4-FFF2-40B4-BE49-F238E27FC236}">
                <a16:creationId xmlns:a16="http://schemas.microsoft.com/office/drawing/2014/main" id="{29BBF751-EDA9-446B-A6B4-357C857530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2468" y="506988"/>
            <a:ext cx="5459896" cy="60750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335571"/>
      </p:ext>
    </p:extLst>
  </p:cSld>
  <p:clrMapOvr>
    <a:masterClrMapping/>
  </p:clrMapOvr>
  <p:transition spd="slow">
    <p:randomBar dir="vert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Imán en forma de u con dos polos | Vector Gratis">
            <a:extLst>
              <a:ext uri="{FF2B5EF4-FFF2-40B4-BE49-F238E27FC236}">
                <a16:creationId xmlns:a16="http://schemas.microsoft.com/office/drawing/2014/main" id="{E0C2751D-AB74-4FBA-9EFA-92990A3392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4261" y="1474357"/>
            <a:ext cx="4331390" cy="349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17496418"/>
      </p:ext>
    </p:extLst>
  </p:cSld>
  <p:clrMapOvr>
    <a:masterClrMapping/>
  </p:clrMapOvr>
  <p:transition spd="slow">
    <p:randomBa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Iguana caricatura: imágenes, fotos de stock libres de derechos |  Depositphotos">
            <a:extLst>
              <a:ext uri="{FF2B5EF4-FFF2-40B4-BE49-F238E27FC236}">
                <a16:creationId xmlns:a16="http://schemas.microsoft.com/office/drawing/2014/main" id="{758447C1-8FBD-4BEA-8175-FDD7F09D1E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0" y="633413"/>
            <a:ext cx="5715000" cy="5591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13833929"/>
      </p:ext>
    </p:extLst>
  </p:cSld>
  <p:clrMapOvr>
    <a:masterClrMapping/>
  </p:clrMapOvr>
  <p:transition spd="slow">
    <p:randomBar dir="vert"/>
  </p:transition>
</p:sld>
</file>

<file path=ppt/theme/theme1.xml><?xml version="1.0" encoding="utf-8"?>
<a:theme xmlns:a="http://schemas.openxmlformats.org/drawingml/2006/main" name="Faceta">
  <a:themeElements>
    <a:clrScheme name="Fac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419</TotalTime>
  <Words>12</Words>
  <Application>Microsoft Office PowerPoint</Application>
  <PresentationFormat>Panorámica</PresentationFormat>
  <Paragraphs>3</Paragraphs>
  <Slides>12</Slides>
  <Notes>0</Notes>
  <HiddenSlides>0</HiddenSlides>
  <MMClips>1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Goudy Stout</vt:lpstr>
      <vt:lpstr>Trebuchet MS</vt:lpstr>
      <vt:lpstr>Wingdings 3</vt:lpstr>
      <vt:lpstr>Faceta</vt:lpstr>
      <vt:lpstr>las vocales</vt:lpstr>
      <vt:lpstr>Presentación de PowerPoint</vt:lpstr>
      <vt:lpstr>Presentación de PowerPoint</vt:lpstr>
      <vt:lpstr>  CONCIENCIA  FONOLÓGICA</vt:lpstr>
      <vt:lpstr>Presentación de PowerPoint</vt:lpstr>
      <vt:lpstr>Rima con la vocal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vocales</dc:title>
  <dc:creator>Claudia Paulina Quezada Lima</dc:creator>
  <cp:lastModifiedBy>Rosa Fanni Gaona Torres</cp:lastModifiedBy>
  <cp:revision>36</cp:revision>
  <dcterms:created xsi:type="dcterms:W3CDTF">2021-03-16T22:16:33Z</dcterms:created>
  <dcterms:modified xsi:type="dcterms:W3CDTF">2021-05-12T19:19:12Z</dcterms:modified>
</cp:coreProperties>
</file>