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9" r:id="rId4"/>
    <p:sldId id="283" r:id="rId5"/>
    <p:sldId id="277" r:id="rId6"/>
    <p:sldId id="281" r:id="rId7"/>
    <p:sldId id="284" r:id="rId8"/>
    <p:sldId id="285" r:id="rId9"/>
    <p:sldId id="286" r:id="rId10"/>
    <p:sldId id="287" r:id="rId11"/>
    <p:sldId id="288" r:id="rId12"/>
    <p:sldId id="289" r:id="rId13"/>
    <p:sldId id="282" r:id="rId14"/>
    <p:sldId id="280" r:id="rId15"/>
    <p:sldId id="27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76E0"/>
    <a:srgbClr val="FF33CC"/>
    <a:srgbClr val="069EA6"/>
    <a:srgbClr val="0DB1A9"/>
    <a:srgbClr val="FF0066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E11E55E-2EF0-47AC-BCE2-41544B4B89C0}" type="datetimeFigureOut">
              <a:rPr lang="es-EC" smtClean="0"/>
              <a:t>29/4/2021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06651F3-8D9E-471A-9053-4BBD85893200}" type="slidenum">
              <a:rPr lang="es-EC" smtClean="0"/>
              <a:t>‹Nº›</a:t>
            </a:fld>
            <a:endParaRPr lang="es-EC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16345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E55E-2EF0-47AC-BCE2-41544B4B89C0}" type="datetimeFigureOut">
              <a:rPr lang="es-EC" smtClean="0"/>
              <a:t>29/4/2021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51F3-8D9E-471A-9053-4BBD8589320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91406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E55E-2EF0-47AC-BCE2-41544B4B89C0}" type="datetimeFigureOut">
              <a:rPr lang="es-EC" smtClean="0"/>
              <a:t>29/4/2021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51F3-8D9E-471A-9053-4BBD8589320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64495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E55E-2EF0-47AC-BCE2-41544B4B89C0}" type="datetimeFigureOut">
              <a:rPr lang="es-EC" smtClean="0"/>
              <a:t>29/4/2021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51F3-8D9E-471A-9053-4BBD8589320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25353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E11E55E-2EF0-47AC-BCE2-41544B4B89C0}" type="datetimeFigureOut">
              <a:rPr lang="es-EC" smtClean="0"/>
              <a:t>29/4/2021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06651F3-8D9E-471A-9053-4BBD85893200}" type="slidenum">
              <a:rPr lang="es-EC" smtClean="0"/>
              <a:t>‹Nº›</a:t>
            </a:fld>
            <a:endParaRPr lang="es-EC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344380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E55E-2EF0-47AC-BCE2-41544B4B89C0}" type="datetimeFigureOut">
              <a:rPr lang="es-EC" smtClean="0"/>
              <a:t>29/4/2021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51F3-8D9E-471A-9053-4BBD8589320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083386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E55E-2EF0-47AC-BCE2-41544B4B89C0}" type="datetimeFigureOut">
              <a:rPr lang="es-EC" smtClean="0"/>
              <a:t>29/4/2021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51F3-8D9E-471A-9053-4BBD8589320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406699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E55E-2EF0-47AC-BCE2-41544B4B89C0}" type="datetimeFigureOut">
              <a:rPr lang="es-EC" smtClean="0"/>
              <a:t>29/4/2021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51F3-8D9E-471A-9053-4BBD8589320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77643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E55E-2EF0-47AC-BCE2-41544B4B89C0}" type="datetimeFigureOut">
              <a:rPr lang="es-EC" smtClean="0"/>
              <a:t>29/4/2021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51F3-8D9E-471A-9053-4BBD8589320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25141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DE11E55E-2EF0-47AC-BCE2-41544B4B89C0}" type="datetimeFigureOut">
              <a:rPr lang="es-EC" smtClean="0"/>
              <a:t>29/4/2021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806651F3-8D9E-471A-9053-4BBD85893200}" type="slidenum">
              <a:rPr lang="es-EC" smtClean="0"/>
              <a:t>‹Nº›</a:t>
            </a:fld>
            <a:endParaRPr lang="es-EC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016005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DE11E55E-2EF0-47AC-BCE2-41544B4B89C0}" type="datetimeFigureOut">
              <a:rPr lang="es-EC" smtClean="0"/>
              <a:t>29/4/2021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806651F3-8D9E-471A-9053-4BBD8589320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76926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E11E55E-2EF0-47AC-BCE2-41544B4B89C0}" type="datetimeFigureOut">
              <a:rPr lang="es-EC" smtClean="0"/>
              <a:t>29/4/2021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06651F3-8D9E-471A-9053-4BBD85893200}" type="slidenum">
              <a:rPr lang="es-EC" smtClean="0"/>
              <a:t>‹Nº›</a:t>
            </a:fld>
            <a:endParaRPr lang="es-EC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42541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Rj4RwPRCQVo?feature=oembed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76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ABBD9EE-A18E-4496-A70A-2FDC630C3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35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C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92D050"/>
                </a:solidFill>
                <a:latin typeface="Goudy Stout" panose="0202090407030B020401" pitchFamily="18" charset="0"/>
              </a:rPr>
              <a:t>las vocales</a:t>
            </a:r>
          </a:p>
        </p:txBody>
      </p:sp>
      <p:pic>
        <p:nvPicPr>
          <p:cNvPr id="8" name="Marcador de contenido 7">
            <a:extLst>
              <a:ext uri="{FF2B5EF4-FFF2-40B4-BE49-F238E27FC236}">
                <a16:creationId xmlns:a16="http://schemas.microsoft.com/office/drawing/2014/main" id="{F45E9163-0648-40E1-8ED6-0DB2CE7A8F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738" y="1041010"/>
            <a:ext cx="10916530" cy="5816990"/>
          </a:xfrm>
        </p:spPr>
      </p:pic>
    </p:spTree>
    <p:extLst>
      <p:ext uri="{BB962C8B-B14F-4D97-AF65-F5344CB8AC3E}">
        <p14:creationId xmlns:p14="http://schemas.microsoft.com/office/powerpoint/2010/main" val="2878018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4" name="drumroll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Evaluna Montaner - Wikipedia, la enciclopedia libre">
            <a:extLst>
              <a:ext uri="{FF2B5EF4-FFF2-40B4-BE49-F238E27FC236}">
                <a16:creationId xmlns:a16="http://schemas.microsoft.com/office/drawing/2014/main" id="{D942B676-AB91-40F6-800C-C9B2D433B7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766" y="591957"/>
            <a:ext cx="4320208" cy="5212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3927A5EE-9B58-494D-9338-AA25468C2DB4}"/>
              </a:ext>
            </a:extLst>
          </p:cNvPr>
          <p:cNvSpPr/>
          <p:nvPr/>
        </p:nvSpPr>
        <p:spPr>
          <a:xfrm>
            <a:off x="2994992" y="6149009"/>
            <a:ext cx="4320208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>
                <a:solidFill>
                  <a:schemeClr val="tx1"/>
                </a:solidFill>
              </a:rPr>
              <a:t>EVA LUNA </a:t>
            </a:r>
            <a:endParaRPr lang="es-EC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691538"/>
      </p:ext>
    </p:extLst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as pensado tener un erizo como mascota">
            <a:extLst>
              <a:ext uri="{FF2B5EF4-FFF2-40B4-BE49-F238E27FC236}">
                <a16:creationId xmlns:a16="http://schemas.microsoft.com/office/drawing/2014/main" id="{65DC3D08-7603-4878-8CC3-F0F90ADF7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583" y="538283"/>
            <a:ext cx="7747365" cy="5504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5756756"/>
      </p:ext>
    </p:extLst>
  </p:cSld>
  <p:clrMapOvr>
    <a:masterClrMapping/>
  </p:clrMapOvr>
  <p:transition spd="slow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imagen de escuela animada - Buscar con Google | Imagenes de escuelas, Niños  en la escuela, Murales escolares">
            <a:extLst>
              <a:ext uri="{FF2B5EF4-FFF2-40B4-BE49-F238E27FC236}">
                <a16:creationId xmlns:a16="http://schemas.microsoft.com/office/drawing/2014/main" id="{840F3FB5-7852-4392-BAF4-1DA55FDE9D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9861" y="791661"/>
            <a:ext cx="7563359" cy="5768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2437035"/>
      </p:ext>
    </p:extLst>
  </p:cSld>
  <p:clrMapOvr>
    <a:masterClrMapping/>
  </p:clrMapOvr>
  <p:transition spd="slow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lementos multimedia en línea 2" title="Plim Plim - Aprendemos las Vocales - Videos Educativos">
            <a:hlinkClick r:id="" action="ppaction://media"/>
            <a:extLst>
              <a:ext uri="{FF2B5EF4-FFF2-40B4-BE49-F238E27FC236}">
                <a16:creationId xmlns:a16="http://schemas.microsoft.com/office/drawing/2014/main" id="{5B451AF1-1D98-4F0D-A0BD-5E74CA59D23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66122" y="874643"/>
            <a:ext cx="7712765" cy="4254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803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>
            <a:extLst>
              <a:ext uri="{FF2B5EF4-FFF2-40B4-BE49-F238E27FC236}">
                <a16:creationId xmlns:a16="http://schemas.microsoft.com/office/drawing/2014/main" id="{D7C658E7-9FE9-49CE-A6B1-771123F24BD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198" y="0"/>
            <a:ext cx="1105720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3495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  <p:sndAc>
          <p:stSnd>
            <p:snd r:embed="rId2" name="applause.wav"/>
          </p:stSnd>
        </p:sndAc>
      </p:transition>
    </mc:Choice>
    <mc:Fallback>
      <p:transition spd="slow">
        <p:fade/>
        <p:sndAc>
          <p:stSnd>
            <p:snd r:embed="rId2" name="applause.wav"/>
          </p:stSnd>
        </p:sndAc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08E42D24-2CE4-4D02-9821-1684AFFC544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692" y="0"/>
            <a:ext cx="844061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3865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Una Letra Minúscula Del Conjunto De Alfabeto De Color Rosa, Aislado En  Blanco. Ordenador De La Foto 3D. Fotos, Retratos, Imágenes Y Fotografía De  Archivo Libres De Derecho. Image 49545253.">
            <a:extLst>
              <a:ext uri="{FF2B5EF4-FFF2-40B4-BE49-F238E27FC236}">
                <a16:creationId xmlns:a16="http://schemas.microsoft.com/office/drawing/2014/main" id="{D250678F-C919-41E0-8F1C-5EC99DBF8C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94"/>
          <a:stretch/>
        </p:blipFill>
        <p:spPr bwMode="auto">
          <a:xfrm>
            <a:off x="7371520" y="1786099"/>
            <a:ext cx="4556884" cy="3285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MOLDES LETRA E | Moldes">
            <a:extLst>
              <a:ext uri="{FF2B5EF4-FFF2-40B4-BE49-F238E27FC236}">
                <a16:creationId xmlns:a16="http://schemas.microsoft.com/office/drawing/2014/main" id="{FBEA11B5-75B2-422D-9127-FB03CDA75C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485" y="331303"/>
            <a:ext cx="6308035" cy="6308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9954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234242-E7DC-41A2-A977-74291BAF6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806" y="0"/>
            <a:ext cx="10902461" cy="6857999"/>
          </a:xfrm>
        </p:spPr>
        <p:txBody>
          <a:bodyPr>
            <a:normAutofit/>
          </a:bodyPr>
          <a:lstStyle/>
          <a:p>
            <a:pPr algn="ctr"/>
            <a:br>
              <a:rPr lang="es-EC" sz="60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Goudy Stout" panose="0202090407030B020401" pitchFamily="18" charset="0"/>
              </a:rPr>
            </a:br>
            <a:br>
              <a:rPr lang="es-EC" sz="60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Goudy Stout" panose="0202090407030B020401" pitchFamily="18" charset="0"/>
              </a:rPr>
            </a:br>
            <a:r>
              <a:rPr lang="es-EC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Goudy Stout" panose="0202090407030B020401" pitchFamily="18" charset="0"/>
              </a:rPr>
              <a:t>CONCIENCIA</a:t>
            </a:r>
            <a:br>
              <a:rPr lang="es-EC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Goudy Stout" panose="0202090407030B020401" pitchFamily="18" charset="0"/>
              </a:rPr>
            </a:br>
            <a:br>
              <a:rPr lang="es-EC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Goudy Stout" panose="0202090407030B020401" pitchFamily="18" charset="0"/>
              </a:rPr>
            </a:br>
            <a:r>
              <a:rPr lang="es-EC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Goudy Stout" panose="0202090407030B020401" pitchFamily="18" charset="0"/>
              </a:rPr>
              <a:t>FONOLÓGICA</a:t>
            </a:r>
          </a:p>
        </p:txBody>
      </p:sp>
    </p:spTree>
    <p:extLst>
      <p:ext uri="{BB962C8B-B14F-4D97-AF65-F5344CB8AC3E}">
        <p14:creationId xmlns:p14="http://schemas.microsoft.com/office/powerpoint/2010/main" val="20538523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DA FONEMA A SU CASITA - PDF Descargar libre">
            <a:extLst>
              <a:ext uri="{FF2B5EF4-FFF2-40B4-BE49-F238E27FC236}">
                <a16:creationId xmlns:a16="http://schemas.microsoft.com/office/drawing/2014/main" id="{BCFD3831-9544-4E0E-872C-BCEEE25F5F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79" t="54493" r="44386" b="33913"/>
          <a:stretch/>
        </p:blipFill>
        <p:spPr bwMode="auto">
          <a:xfrm>
            <a:off x="3207026" y="1683027"/>
            <a:ext cx="4094921" cy="2849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3626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EIP La Estrella | CEIP La Estrella">
            <a:extLst>
              <a:ext uri="{FF2B5EF4-FFF2-40B4-BE49-F238E27FC236}">
                <a16:creationId xmlns:a16="http://schemas.microsoft.com/office/drawing/2014/main" id="{446F98FD-19EA-4D06-A62B-15B0EFE78F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1983" y="407505"/>
            <a:ext cx="5459895" cy="5459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9593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A091337-CD46-452B-98BA-5686E722C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199280"/>
          </a:xfrm>
        </p:spPr>
        <p:txBody>
          <a:bodyPr>
            <a:normAutofit fontScale="90000"/>
          </a:bodyPr>
          <a:lstStyle/>
          <a:p>
            <a:pPr algn="ctr"/>
            <a:r>
              <a:rPr lang="es-EC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Goudy Stout" panose="0202090407030B020401" pitchFamily="18" charset="0"/>
              </a:rPr>
              <a:t>Rima con la vocal </a:t>
            </a:r>
          </a:p>
        </p:txBody>
      </p:sp>
      <p:sp>
        <p:nvSpPr>
          <p:cNvPr id="2" name="AutoShape 2" descr="Vocales por Bethy Orbea">
            <a:extLst>
              <a:ext uri="{FF2B5EF4-FFF2-40B4-BE49-F238E27FC236}">
                <a16:creationId xmlns:a16="http://schemas.microsoft.com/office/drawing/2014/main" id="{15ADFE7E-6539-48BB-BC2F-752F3CE29C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pic>
        <p:nvPicPr>
          <p:cNvPr id="7172" name="Picture 4" descr="Vocales por Bethy Orbea">
            <a:extLst>
              <a:ext uri="{FF2B5EF4-FFF2-40B4-BE49-F238E27FC236}">
                <a16:creationId xmlns:a16="http://schemas.microsoft.com/office/drawing/2014/main" id="{D00C0EE2-ED1D-49C2-8515-2F322FEEA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925" y="1704355"/>
            <a:ext cx="6076950" cy="456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37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ibujos animados feliz enano saludando | Vector Premium">
            <a:extLst>
              <a:ext uri="{FF2B5EF4-FFF2-40B4-BE49-F238E27FC236}">
                <a16:creationId xmlns:a16="http://schemas.microsoft.com/office/drawing/2014/main" id="{0C33F478-9CFE-43FD-9EAB-8C31D86E9D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8157" y="248278"/>
            <a:ext cx="6231835" cy="5885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9335571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scaleras de madera de dibujos animados: vectores, gráficos, imágenes  vectoriales | Depositphotos®">
            <a:extLst>
              <a:ext uri="{FF2B5EF4-FFF2-40B4-BE49-F238E27FC236}">
                <a16:creationId xmlns:a16="http://schemas.microsoft.com/office/drawing/2014/main" id="{DC1BA467-6DB5-4FE7-A3CE-A59D239E18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0678" y="693357"/>
            <a:ext cx="5526157" cy="5526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7496418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lefantito | Elefante de dibujos animados, Imagenes infantiles de animales,  Animales bebes animados">
            <a:extLst>
              <a:ext uri="{FF2B5EF4-FFF2-40B4-BE49-F238E27FC236}">
                <a16:creationId xmlns:a16="http://schemas.microsoft.com/office/drawing/2014/main" id="{59FF0511-25D7-431B-8D1E-592ECFBAFF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261" y="725220"/>
            <a:ext cx="5937531" cy="5384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3833929"/>
      </p:ext>
    </p:extLst>
  </p:cSld>
  <p:clrMapOvr>
    <a:masterClrMapping/>
  </p:clrMapOvr>
</p:sld>
</file>

<file path=ppt/theme/theme1.xml><?xml version="1.0" encoding="utf-8"?>
<a:theme xmlns:a="http://schemas.openxmlformats.org/drawingml/2006/main" name="Distintivo">
  <a:themeElements>
    <a:clrScheme name="Distintivo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Distintivo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stintiv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Distintivo</Template>
  <TotalTime>399</TotalTime>
  <Words>14</Words>
  <Application>Microsoft Office PowerPoint</Application>
  <PresentationFormat>Panorámica</PresentationFormat>
  <Paragraphs>4</Paragraphs>
  <Slides>15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Gill Sans MT</vt:lpstr>
      <vt:lpstr>Goudy Stout</vt:lpstr>
      <vt:lpstr>Impact</vt:lpstr>
      <vt:lpstr>Distintivo</vt:lpstr>
      <vt:lpstr>las vocales</vt:lpstr>
      <vt:lpstr>Presentación de PowerPoint</vt:lpstr>
      <vt:lpstr>  CONCIENCIA  FONOLÓGICA</vt:lpstr>
      <vt:lpstr>Presentación de PowerPoint</vt:lpstr>
      <vt:lpstr>Presentación de PowerPoint</vt:lpstr>
      <vt:lpstr>Rima con la vocal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vocales</dc:title>
  <dc:creator>Claudia Paulina Quezada Lima</dc:creator>
  <cp:lastModifiedBy>Rosa Fanni Gaona Torres</cp:lastModifiedBy>
  <cp:revision>31</cp:revision>
  <dcterms:created xsi:type="dcterms:W3CDTF">2021-03-16T22:16:33Z</dcterms:created>
  <dcterms:modified xsi:type="dcterms:W3CDTF">2021-04-29T19:58:59Z</dcterms:modified>
</cp:coreProperties>
</file>