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4"/>
  </p:sldMasterIdLst>
  <p:notesMasterIdLst>
    <p:notesMasterId r:id="rId14"/>
  </p:notesMasterIdLst>
  <p:handoutMasterIdLst>
    <p:handoutMasterId r:id="rId15"/>
  </p:handoutMasterIdLst>
  <p:sldIdLst>
    <p:sldId id="289" r:id="rId5"/>
    <p:sldId id="318" r:id="rId6"/>
    <p:sldId id="308" r:id="rId7"/>
    <p:sldId id="307" r:id="rId8"/>
    <p:sldId id="290" r:id="rId9"/>
    <p:sldId id="309" r:id="rId10"/>
    <p:sldId id="310" r:id="rId11"/>
    <p:sldId id="316" r:id="rId12"/>
    <p:sldId id="31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8" orient="horz" pos="3744" userDrawn="1">
          <p15:clr>
            <a:srgbClr val="A4A3A4"/>
          </p15:clr>
        </p15:guide>
        <p15:guide id="9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2" autoAdjust="0"/>
    <p:restoredTop sz="93725" autoAdjust="0"/>
  </p:normalViewPr>
  <p:slideViewPr>
    <p:cSldViewPr snapToGrid="0" showGuides="1">
      <p:cViewPr varScale="1">
        <p:scale>
          <a:sx n="72" d="100"/>
          <a:sy n="72" d="100"/>
        </p:scale>
        <p:origin x="726" y="78"/>
      </p:cViewPr>
      <p:guideLst>
        <p:guide orient="horz" pos="1344"/>
        <p:guide pos="576"/>
        <p:guide orient="horz" pos="3744"/>
        <p:guide pos="3840"/>
      </p:guideLst>
    </p:cSldViewPr>
  </p:slideViewPr>
  <p:outlineViewPr>
    <p:cViewPr>
      <p:scale>
        <a:sx n="33" d="100"/>
        <a:sy n="33" d="100"/>
      </p:scale>
      <p:origin x="0" y="-59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64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165DC31D-6BBA-1E40-9A7E-1FE0A421F3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609E10C-1649-9148-9887-C4B5DF38CE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28F92FD-69C5-4609-B9CB-200C929FB2C9}" type="datetime1">
              <a:rPr lang="es-ES" smtClean="0"/>
              <a:t>25/03/2021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E09E7DC-2FE3-FA48-929A-C3D3179E1E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F1F40692-4B9B-A444-A85B-911AF05DE3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F0D8CC-6079-CB40-AF25-90B118481B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36163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E4C24-3166-440F-9513-028B4066161E}" type="datetime1">
              <a:rPr lang="es-ES" smtClean="0"/>
              <a:pPr/>
              <a:t>25/03/2021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AC4BC9A-56BB-44A7-8CF5-84C4413460D0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180057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500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155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55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802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166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90ADDF-D82C-4780-9143-87E5F529D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8648" y="813816"/>
            <a:ext cx="6400800" cy="640080"/>
          </a:xfrm>
        </p:spPr>
        <p:txBody>
          <a:bodyPr rtlCol="0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Agregar texto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D12B550A-AB53-4D15-A89E-6EEBB5151B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1448" y="1655064"/>
            <a:ext cx="7315200" cy="1143000"/>
          </a:xfrm>
        </p:spPr>
        <p:txBody>
          <a:bodyPr rtlCol="0"/>
          <a:lstStyle>
            <a:lvl1pPr algn="ctr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Agregar texto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7CDE1EB1-91FE-4CB8-81BD-5BBBFC22C6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8648" y="3027707"/>
            <a:ext cx="6858000" cy="640080"/>
          </a:xfrm>
        </p:spPr>
        <p:txBody>
          <a:bodyPr rtlCol="0"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3177116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0E11DAB-71A2-44C9-B830-25E19DC58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 rtlCol="0">
            <a:no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Agregar título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5F9B5FD0-EA88-4EA1-89FF-A0346C36D9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2203704"/>
            <a:ext cx="6400800" cy="420624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Haga clic para editar el texto maestro</a:t>
            </a:r>
          </a:p>
        </p:txBody>
      </p:sp>
    </p:spTree>
    <p:extLst>
      <p:ext uri="{BB962C8B-B14F-4D97-AF65-F5344CB8AC3E}">
        <p14:creationId xmlns:p14="http://schemas.microsoft.com/office/powerpoint/2010/main" val="179877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EE24C-B229-452F-B387-BA3429761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Agregar título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DFCEFA7B-7934-4EAA-8C20-7D9B03B9E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1981933"/>
            <a:ext cx="6858000" cy="4233672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2930501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3E35BBCA-FB90-42AF-995A-AA6CE87BD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643"/>
          <a:stretch>
            <a:fillRect/>
          </a:stretch>
        </p:blipFill>
        <p:spPr>
          <a:xfrm>
            <a:off x="914400" y="466647"/>
            <a:ext cx="10563726" cy="6391353"/>
          </a:xfrm>
          <a:custGeom>
            <a:avLst/>
            <a:gdLst>
              <a:gd name="connsiteX0" fmla="*/ 0 w 10563726"/>
              <a:gd name="connsiteY0" fmla="*/ 0 h 6391353"/>
              <a:gd name="connsiteX1" fmla="*/ 10563726 w 10563726"/>
              <a:gd name="connsiteY1" fmla="*/ 0 h 6391353"/>
              <a:gd name="connsiteX2" fmla="*/ 10563726 w 10563726"/>
              <a:gd name="connsiteY2" fmla="*/ 6391353 h 6391353"/>
              <a:gd name="connsiteX3" fmla="*/ 0 w 10563726"/>
              <a:gd name="connsiteY3" fmla="*/ 6391353 h 639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3726" h="6391353">
                <a:moveTo>
                  <a:pt x="0" y="0"/>
                </a:moveTo>
                <a:lnTo>
                  <a:pt x="10563726" y="0"/>
                </a:lnTo>
                <a:lnTo>
                  <a:pt x="10563726" y="6391353"/>
                </a:lnTo>
                <a:lnTo>
                  <a:pt x="0" y="6391353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F399BE-6A96-4D58-AF62-861F9AE20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Agregar título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0AE12991-70DA-442D-98F3-673914646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724912"/>
            <a:ext cx="7772401" cy="36576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Agregar texto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1F778D16-894A-4379-8B5B-DC2423451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9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:a16="http://schemas.microsoft.com/office/drawing/2014/main" id="{5106A418-68CC-4D3D-9032-696498842F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Agregar título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9E93C440-01C8-4E08-A98E-D76F10D08B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913064"/>
            <a:ext cx="6858001" cy="4279392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560476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7AA20A23-A33B-4A1B-9162-707282E535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5602"/>
          <a:stretch>
            <a:fillRect/>
          </a:stretch>
        </p:blipFill>
        <p:spPr>
          <a:xfrm>
            <a:off x="1066800" y="523183"/>
            <a:ext cx="10058400" cy="6334817"/>
          </a:xfrm>
          <a:custGeom>
            <a:avLst/>
            <a:gdLst>
              <a:gd name="connsiteX0" fmla="*/ 0 w 10058400"/>
              <a:gd name="connsiteY0" fmla="*/ 0 h 6334817"/>
              <a:gd name="connsiteX1" fmla="*/ 10058400 w 10058400"/>
              <a:gd name="connsiteY1" fmla="*/ 0 h 6334817"/>
              <a:gd name="connsiteX2" fmla="*/ 10058400 w 10058400"/>
              <a:gd name="connsiteY2" fmla="*/ 6334817 h 6334817"/>
              <a:gd name="connsiteX3" fmla="*/ 0 w 10058400"/>
              <a:gd name="connsiteY3" fmla="*/ 6334817 h 633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6334817">
                <a:moveTo>
                  <a:pt x="0" y="0"/>
                </a:moveTo>
                <a:lnTo>
                  <a:pt x="10058400" y="0"/>
                </a:lnTo>
                <a:lnTo>
                  <a:pt x="10058400" y="6334817"/>
                </a:lnTo>
                <a:lnTo>
                  <a:pt x="0" y="6334817"/>
                </a:lnTo>
                <a:close/>
              </a:path>
            </a:pathLst>
          </a:cu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B136F446-5EA3-48C4-AA8D-AB9850B03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Agregar título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66B70600-CFB5-4805-BC68-5AE22166B5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951305"/>
            <a:ext cx="7772400" cy="3456432"/>
          </a:xfrm>
        </p:spPr>
        <p:txBody>
          <a:bodyPr rtlCol="0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Agregar texto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09C8060D-32CA-4A3C-9EAF-A2D3801AB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22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6CC92641-A8C8-41F9-8E1C-7C929693C6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Agregar título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97CC55B6-E9DA-4B68-A0D8-957F46B4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2062956"/>
            <a:ext cx="6858000" cy="4233672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2630451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áfico 15">
            <a:extLst>
              <a:ext uri="{FF2B5EF4-FFF2-40B4-BE49-F238E27FC236}">
                <a16:creationId xmlns:a16="http://schemas.microsoft.com/office/drawing/2014/main" id="{C6103AFC-AC4C-4756-AEEE-B0D669AC8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4880"/>
          <a:stretch>
            <a:fillRect/>
          </a:stretch>
        </p:blipFill>
        <p:spPr>
          <a:xfrm>
            <a:off x="878302" y="469222"/>
            <a:ext cx="10424160" cy="6388778"/>
          </a:xfrm>
          <a:custGeom>
            <a:avLst/>
            <a:gdLst>
              <a:gd name="connsiteX0" fmla="*/ 0 w 10424160"/>
              <a:gd name="connsiteY0" fmla="*/ 0 h 6388778"/>
              <a:gd name="connsiteX1" fmla="*/ 10424160 w 10424160"/>
              <a:gd name="connsiteY1" fmla="*/ 0 h 6388778"/>
              <a:gd name="connsiteX2" fmla="*/ 10424160 w 10424160"/>
              <a:gd name="connsiteY2" fmla="*/ 6388778 h 6388778"/>
              <a:gd name="connsiteX3" fmla="*/ 0 w 10424160"/>
              <a:gd name="connsiteY3" fmla="*/ 6388778 h 638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4160" h="6388778">
                <a:moveTo>
                  <a:pt x="0" y="0"/>
                </a:moveTo>
                <a:lnTo>
                  <a:pt x="10424160" y="0"/>
                </a:lnTo>
                <a:lnTo>
                  <a:pt x="10424160" y="6388778"/>
                </a:lnTo>
                <a:lnTo>
                  <a:pt x="0" y="6388778"/>
                </a:lnTo>
                <a:close/>
              </a:path>
            </a:pathLst>
          </a:cu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A4604EF9-570E-48F5-BA06-DEB9EB7F7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599" y="1460692"/>
            <a:ext cx="6857999" cy="685800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Agregar título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F0B30880-FB83-4FD8-B7A4-675D68A479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2438570"/>
            <a:ext cx="6858000" cy="3950208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838183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64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8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34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94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895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1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178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7616CA0-919D-4A49-9C8A-62FDFB3A5183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96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71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667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" userDrawn="1">
          <p15:clr>
            <a:srgbClr val="F26B43"/>
          </p15:clr>
        </p15:guide>
        <p15:guide id="2" pos="576" userDrawn="1">
          <p15:clr>
            <a:srgbClr val="F26B43"/>
          </p15:clr>
        </p15:guide>
        <p15:guide id="3" pos="7104" userDrawn="1">
          <p15:clr>
            <a:srgbClr val="F26B43"/>
          </p15:clr>
        </p15:guide>
        <p15:guide id="4" orient="horz" pos="3744" userDrawn="1">
          <p15:clr>
            <a:srgbClr val="F26B43"/>
          </p15:clr>
        </p15:guide>
        <p15:guide id="5" pos="2760" userDrawn="1">
          <p15:clr>
            <a:srgbClr val="F26B43"/>
          </p15:clr>
        </p15:guide>
        <p15:guide id="6" pos="4944" userDrawn="1">
          <p15:clr>
            <a:srgbClr val="F26B43"/>
          </p15:clr>
        </p15:guide>
        <p15:guide id="7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CqTXFbnG0ag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OCALES PARA NIÑOS - Juegos Gratis Online en Puzzle Factory">
            <a:extLst>
              <a:ext uri="{FF2B5EF4-FFF2-40B4-BE49-F238E27FC236}">
                <a16:creationId xmlns:a16="http://schemas.microsoft.com/office/drawing/2014/main" id="{47123E8B-751A-434D-9047-C178886E8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7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276D23C0-1955-4377-8421-BEF7C130B85A}"/>
              </a:ext>
            </a:extLst>
          </p:cNvPr>
          <p:cNvSpPr/>
          <p:nvPr/>
        </p:nvSpPr>
        <p:spPr>
          <a:xfrm>
            <a:off x="2088037" y="4863547"/>
            <a:ext cx="8229600" cy="18155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000" dirty="0">
                <a:solidFill>
                  <a:schemeClr val="tx1"/>
                </a:solidFill>
                <a:latin typeface="+mj-lt"/>
              </a:rPr>
              <a:t>CONOCIENDO LAS VOCALES </a:t>
            </a:r>
          </a:p>
        </p:txBody>
      </p:sp>
    </p:spTree>
    <p:extLst>
      <p:ext uri="{BB962C8B-B14F-4D97-AF65-F5344CB8AC3E}">
        <p14:creationId xmlns:p14="http://schemas.microsoft.com/office/powerpoint/2010/main" val="2437550428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lementos multimedia en línea 6" title="Ronda De Las Vocales, Canción Infantil - MundoCanticuentos">
            <a:hlinkClick r:id="" action="ppaction://media"/>
            <a:extLst>
              <a:ext uri="{FF2B5EF4-FFF2-40B4-BE49-F238E27FC236}">
                <a16:creationId xmlns:a16="http://schemas.microsoft.com/office/drawing/2014/main" id="{E97F38E8-B590-446F-8D10-A71F5F28E1C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77440" y="788670"/>
            <a:ext cx="6892290" cy="369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3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6889177-8D51-4BA8-8DD5-7CF3FBE2C79A}"/>
              </a:ext>
            </a:extLst>
          </p:cNvPr>
          <p:cNvSpPr/>
          <p:nvPr/>
        </p:nvSpPr>
        <p:spPr>
          <a:xfrm>
            <a:off x="4547567" y="954159"/>
            <a:ext cx="2199861" cy="6758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s-EC" sz="4800" b="1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 abeja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68D38BB-E6FA-4DEA-8D4D-56288EF86367}"/>
              </a:ext>
            </a:extLst>
          </p:cNvPr>
          <p:cNvSpPr/>
          <p:nvPr/>
        </p:nvSpPr>
        <p:spPr>
          <a:xfrm>
            <a:off x="4498031" y="2976479"/>
            <a:ext cx="2199861" cy="56711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s-EC" b="1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       </a:t>
            </a:r>
            <a:r>
              <a:rPr lang="es-EC" sz="4800" b="1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árbol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DD341C3-5A1C-4911-80E1-6AE4E2D2E667}"/>
              </a:ext>
            </a:extLst>
          </p:cNvPr>
          <p:cNvSpPr/>
          <p:nvPr/>
        </p:nvSpPr>
        <p:spPr>
          <a:xfrm>
            <a:off x="4599412" y="5075589"/>
            <a:ext cx="2199861" cy="6758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s-EC" b="1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     </a:t>
            </a:r>
            <a:r>
              <a:rPr lang="es-EC" sz="4800" b="1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avión </a:t>
            </a:r>
            <a:endParaRPr lang="es-EC" sz="6000" b="1" i="0" dirty="0">
              <a:solidFill>
                <a:srgbClr val="201F1E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4" name="Picture 2" descr="arbol animado dibujo - Buscar con Google | Arboles, Diseños de bordados a  máquina, Dibujos de verano">
            <a:extLst>
              <a:ext uri="{FF2B5EF4-FFF2-40B4-BE49-F238E27FC236}">
                <a16:creationId xmlns:a16="http://schemas.microsoft.com/office/drawing/2014/main" id="{0F848DBF-BCBF-4FB0-B73C-202854234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186" y="2553360"/>
            <a:ext cx="1885950" cy="188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abeja dibujo | Cliparts gratuitos, Arte de abeja,  Dibujo de abeja">
            <a:extLst>
              <a:ext uri="{FF2B5EF4-FFF2-40B4-BE49-F238E27FC236}">
                <a16:creationId xmlns:a16="http://schemas.microsoft.com/office/drawing/2014/main" id="{34DE26D0-DEB1-4791-8400-F8607B2EE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711" y="369196"/>
            <a:ext cx="1876425" cy="188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37FC64A9-408C-4D2D-93B1-015DEDF03577}"/>
              </a:ext>
            </a:extLst>
          </p:cNvPr>
          <p:cNvCxnSpPr/>
          <p:nvPr/>
        </p:nvCxnSpPr>
        <p:spPr>
          <a:xfrm>
            <a:off x="6970643" y="1298713"/>
            <a:ext cx="214685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5F68D4C1-6D96-4210-A292-8EFCEB147213}"/>
              </a:ext>
            </a:extLst>
          </p:cNvPr>
          <p:cNvCxnSpPr/>
          <p:nvPr/>
        </p:nvCxnSpPr>
        <p:spPr>
          <a:xfrm>
            <a:off x="7010400" y="3260035"/>
            <a:ext cx="21203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0" name="Picture 6" descr="Avión de dibujos animados | Imagenes de aviones animados, Avion dibujo  animado, Dibujo avion infantil">
            <a:extLst>
              <a:ext uri="{FF2B5EF4-FFF2-40B4-BE49-F238E27FC236}">
                <a16:creationId xmlns:a16="http://schemas.microsoft.com/office/drawing/2014/main" id="{B434A686-1897-4D6D-B78E-1B3FCC64F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497" y="4720958"/>
            <a:ext cx="2199862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31C1A407-AFD8-42FD-A9E2-FEEC213318A0}"/>
              </a:ext>
            </a:extLst>
          </p:cNvPr>
          <p:cNvCxnSpPr/>
          <p:nvPr/>
        </p:nvCxnSpPr>
        <p:spPr>
          <a:xfrm>
            <a:off x="7010400" y="5592417"/>
            <a:ext cx="18468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2" name="Picture 8" descr="Vocal A - Vocales Animadas - YouTube">
            <a:extLst>
              <a:ext uri="{FF2B5EF4-FFF2-40B4-BE49-F238E27FC236}">
                <a16:creationId xmlns:a16="http://schemas.microsoft.com/office/drawing/2014/main" id="{DAEAD04E-C048-4147-8155-58CA79602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0" t="41015" r="14348" b="21111"/>
          <a:stretch/>
        </p:blipFill>
        <p:spPr bwMode="auto">
          <a:xfrm>
            <a:off x="31062" y="1719805"/>
            <a:ext cx="2658304" cy="335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7A31B5B4-EABE-430C-A2A7-2F421BBC9A05}"/>
              </a:ext>
            </a:extLst>
          </p:cNvPr>
          <p:cNvCxnSpPr>
            <a:stCxn id="1032" idx="3"/>
          </p:cNvCxnSpPr>
          <p:nvPr/>
        </p:nvCxnSpPr>
        <p:spPr>
          <a:xfrm flipV="1">
            <a:off x="2689366" y="1484243"/>
            <a:ext cx="1675318" cy="1913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B2132059-9645-4541-9E8F-4745739E0154}"/>
              </a:ext>
            </a:extLst>
          </p:cNvPr>
          <p:cNvCxnSpPr>
            <a:stCxn id="1032" idx="3"/>
          </p:cNvCxnSpPr>
          <p:nvPr/>
        </p:nvCxnSpPr>
        <p:spPr>
          <a:xfrm>
            <a:off x="2689366" y="3397697"/>
            <a:ext cx="1675318" cy="2088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D2A4D6BD-7017-4098-B4A0-A34E051CCF4C}"/>
              </a:ext>
            </a:extLst>
          </p:cNvPr>
          <p:cNvCxnSpPr>
            <a:stCxn id="1032" idx="3"/>
          </p:cNvCxnSpPr>
          <p:nvPr/>
        </p:nvCxnSpPr>
        <p:spPr>
          <a:xfrm>
            <a:off x="2689366" y="3397697"/>
            <a:ext cx="16753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Imagen 24" descr="Fonema - Fundación Sonría">
            <a:extLst>
              <a:ext uri="{FF2B5EF4-FFF2-40B4-BE49-F238E27FC236}">
                <a16:creationId xmlns:a16="http://schemas.microsoft.com/office/drawing/2014/main" id="{B47EA294-45AF-4C6C-94DD-FE0FF1C934DE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2" t="32215" r="41799" b="35319"/>
          <a:stretch/>
        </p:blipFill>
        <p:spPr bwMode="auto">
          <a:xfrm>
            <a:off x="480060" y="369196"/>
            <a:ext cx="1474224" cy="12891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1178641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Vocal e minúscula. | Alfabeto, Vocal e, Minusculas">
            <a:extLst>
              <a:ext uri="{FF2B5EF4-FFF2-40B4-BE49-F238E27FC236}">
                <a16:creationId xmlns:a16="http://schemas.microsoft.com/office/drawing/2014/main" id="{610C38CC-9606-4F29-8B4A-575A7E684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" y="1644874"/>
            <a:ext cx="3400300" cy="401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Gráfico vectorial Elefante de circo de dibujos animados comic ▷ Imagen  vectorial Elefante de circo de dibujos animados comic | Depositphotos®">
            <a:extLst>
              <a:ext uri="{FF2B5EF4-FFF2-40B4-BE49-F238E27FC236}">
                <a16:creationId xmlns:a16="http://schemas.microsoft.com/office/drawing/2014/main" id="{2229C24B-6665-4908-964B-65DE8762B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649" y="381102"/>
            <a:ext cx="1958734" cy="200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ectores de stock de Varrendo a escova, ilustraciones de Varrendo a escova  sin royalties - Página 2 | Depositphotos®">
            <a:extLst>
              <a:ext uri="{FF2B5EF4-FFF2-40B4-BE49-F238E27FC236}">
                <a16:creationId xmlns:a16="http://schemas.microsoft.com/office/drawing/2014/main" id="{7C4C52A1-E52A-466F-8363-23F37EEE4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238" y="2436794"/>
            <a:ext cx="1871145" cy="209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715461D-0D3E-4DA3-9564-BB420CEC815F}"/>
              </a:ext>
            </a:extLst>
          </p:cNvPr>
          <p:cNvSpPr/>
          <p:nvPr/>
        </p:nvSpPr>
        <p:spPr>
          <a:xfrm>
            <a:off x="4611758" y="1259044"/>
            <a:ext cx="2727359" cy="4952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4800" b="1" dirty="0"/>
              <a:t>elefante</a:t>
            </a:r>
            <a:r>
              <a:rPr lang="es-EC" dirty="0"/>
              <a:t>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934A553-43C3-421C-96C5-45B9528795B4}"/>
              </a:ext>
            </a:extLst>
          </p:cNvPr>
          <p:cNvSpPr/>
          <p:nvPr/>
        </p:nvSpPr>
        <p:spPr>
          <a:xfrm>
            <a:off x="4611758" y="3176808"/>
            <a:ext cx="2727360" cy="5043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4800" b="1" dirty="0"/>
              <a:t>escoba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5A464C3-FA56-413C-B52D-20A52A4B20E6}"/>
              </a:ext>
            </a:extLst>
          </p:cNvPr>
          <p:cNvSpPr/>
          <p:nvPr/>
        </p:nvSpPr>
        <p:spPr>
          <a:xfrm>
            <a:off x="4723107" y="5165019"/>
            <a:ext cx="2504660" cy="4952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4800" b="1" dirty="0"/>
              <a:t>estrella</a:t>
            </a:r>
            <a:r>
              <a:rPr lang="es-EC" b="1" dirty="0"/>
              <a:t> 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B0FBFA52-D899-4E0F-BAEA-409D4223D196}"/>
              </a:ext>
            </a:extLst>
          </p:cNvPr>
          <p:cNvCxnSpPr/>
          <p:nvPr/>
        </p:nvCxnSpPr>
        <p:spPr>
          <a:xfrm>
            <a:off x="7580243" y="1568776"/>
            <a:ext cx="174928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652D15BF-DCA5-499F-8C45-9B041622F1AE}"/>
              </a:ext>
            </a:extLst>
          </p:cNvPr>
          <p:cNvCxnSpPr/>
          <p:nvPr/>
        </p:nvCxnSpPr>
        <p:spPr>
          <a:xfrm>
            <a:off x="7646504" y="3486149"/>
            <a:ext cx="187114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8DADA2DE-56A3-43E0-9768-B6A453C4BEF7}"/>
              </a:ext>
            </a:extLst>
          </p:cNvPr>
          <p:cNvCxnSpPr/>
          <p:nvPr/>
        </p:nvCxnSpPr>
        <p:spPr>
          <a:xfrm>
            <a:off x="7580242" y="5660283"/>
            <a:ext cx="174928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6" name="Picture 8" descr="CEIP La Estrella | CEIP La Estrella">
            <a:extLst>
              <a:ext uri="{FF2B5EF4-FFF2-40B4-BE49-F238E27FC236}">
                <a16:creationId xmlns:a16="http://schemas.microsoft.com/office/drawing/2014/main" id="{F1D723CD-029A-4C5A-BBA4-40279AD87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406" y="4773110"/>
            <a:ext cx="1958735" cy="195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 descr="Pronunciación de fonemas 2">
            <a:extLst>
              <a:ext uri="{FF2B5EF4-FFF2-40B4-BE49-F238E27FC236}">
                <a16:creationId xmlns:a16="http://schemas.microsoft.com/office/drawing/2014/main" id="{F830841A-BDA8-4CA1-906D-1D98C640FD27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0" t="31925" r="43689" b="52611"/>
          <a:stretch/>
        </p:blipFill>
        <p:spPr bwMode="auto">
          <a:xfrm>
            <a:off x="945587" y="685800"/>
            <a:ext cx="1665922" cy="9817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982440C0-F8B9-4918-A7E0-F9E99A207A47}"/>
              </a:ext>
            </a:extLst>
          </p:cNvPr>
          <p:cNvCxnSpPr>
            <a:stCxn id="2052" idx="3"/>
          </p:cNvCxnSpPr>
          <p:nvPr/>
        </p:nvCxnSpPr>
        <p:spPr>
          <a:xfrm flipV="1">
            <a:off x="3478698" y="1383246"/>
            <a:ext cx="1133060" cy="2269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6161A232-4FE8-4C77-A062-A0B07039CA40}"/>
              </a:ext>
            </a:extLst>
          </p:cNvPr>
          <p:cNvCxnSpPr>
            <a:stCxn id="2052" idx="3"/>
          </p:cNvCxnSpPr>
          <p:nvPr/>
        </p:nvCxnSpPr>
        <p:spPr>
          <a:xfrm flipV="1">
            <a:off x="3478698" y="3652578"/>
            <a:ext cx="113306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B5906BC4-33A9-496F-A4C2-7C4C90B9B1DE}"/>
              </a:ext>
            </a:extLst>
          </p:cNvPr>
          <p:cNvCxnSpPr>
            <a:stCxn id="2052" idx="3"/>
            <a:endCxn id="9" idx="1"/>
          </p:cNvCxnSpPr>
          <p:nvPr/>
        </p:nvCxnSpPr>
        <p:spPr>
          <a:xfrm>
            <a:off x="3478698" y="3652579"/>
            <a:ext cx="1244409" cy="1760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417709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B7E223A-4159-4BD5-B84E-2D4A3C5A92A7}"/>
              </a:ext>
            </a:extLst>
          </p:cNvPr>
          <p:cNvSpPr/>
          <p:nvPr/>
        </p:nvSpPr>
        <p:spPr>
          <a:xfrm>
            <a:off x="4439478" y="1000974"/>
            <a:ext cx="2345633" cy="517601"/>
          </a:xfrm>
          <a:prstGeom prst="rect">
            <a:avLst/>
          </a:prstGeom>
          <a:solidFill>
            <a:srgbClr val="00B05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800" b="1" dirty="0">
                <a:solidFill>
                  <a:schemeClr val="tx1"/>
                </a:solidFill>
              </a:rPr>
              <a:t>iglesia</a:t>
            </a:r>
            <a:r>
              <a:rPr lang="es-EC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F47B5A6-4857-4D37-A8CF-930E02ACE556}"/>
              </a:ext>
            </a:extLst>
          </p:cNvPr>
          <p:cNvSpPr/>
          <p:nvPr/>
        </p:nvSpPr>
        <p:spPr>
          <a:xfrm>
            <a:off x="4439479" y="2569771"/>
            <a:ext cx="2319130" cy="5700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800" b="1" dirty="0">
                <a:solidFill>
                  <a:schemeClr val="tx1"/>
                </a:solidFill>
              </a:rPr>
              <a:t>iguana</a:t>
            </a:r>
            <a:r>
              <a:rPr lang="es-EC" b="1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E8604F3E-D95B-4BC0-9B2E-86C272D3B4B8}"/>
              </a:ext>
            </a:extLst>
          </p:cNvPr>
          <p:cNvCxnSpPr>
            <a:cxnSpLocks/>
          </p:cNvCxnSpPr>
          <p:nvPr/>
        </p:nvCxnSpPr>
        <p:spPr>
          <a:xfrm flipV="1">
            <a:off x="2570921" y="1598394"/>
            <a:ext cx="1815548" cy="125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BC37013A-7342-4728-B297-2ED29355D787}"/>
              </a:ext>
            </a:extLst>
          </p:cNvPr>
          <p:cNvCxnSpPr>
            <a:cxnSpLocks/>
          </p:cNvCxnSpPr>
          <p:nvPr/>
        </p:nvCxnSpPr>
        <p:spPr>
          <a:xfrm flipV="1">
            <a:off x="2570921" y="3073869"/>
            <a:ext cx="1815548" cy="74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E880CCD2-74BF-4365-B81B-A73EB5D8B907}"/>
              </a:ext>
            </a:extLst>
          </p:cNvPr>
          <p:cNvCxnSpPr>
            <a:cxnSpLocks/>
          </p:cNvCxnSpPr>
          <p:nvPr/>
        </p:nvCxnSpPr>
        <p:spPr>
          <a:xfrm>
            <a:off x="2451653" y="3458596"/>
            <a:ext cx="2107094" cy="1573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2C74C99-F4AB-4DCE-80C7-0A6869537B23}"/>
              </a:ext>
            </a:extLst>
          </p:cNvPr>
          <p:cNvSpPr/>
          <p:nvPr/>
        </p:nvSpPr>
        <p:spPr>
          <a:xfrm>
            <a:off x="4558747" y="4565345"/>
            <a:ext cx="2319130" cy="51760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800" b="1" dirty="0">
                <a:solidFill>
                  <a:schemeClr val="tx1"/>
                </a:solidFill>
              </a:rPr>
              <a:t>isla</a:t>
            </a:r>
            <a:r>
              <a:rPr lang="es-EC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3" name="Picture 2" descr="Animales De Dibujos Animados. Iguana Verde Lindo Se Sienta Y Sonríe.  Ilustraciones Vectoriales, Clip Art Vectorizado Libre De Derechos. Image  62894627.">
            <a:extLst>
              <a:ext uri="{FF2B5EF4-FFF2-40B4-BE49-F238E27FC236}">
                <a16:creationId xmlns:a16="http://schemas.microsoft.com/office/drawing/2014/main" id="{422D5367-5C27-4C44-9847-5EA61A928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642" y="2024941"/>
            <a:ext cx="1776310" cy="182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glesia cristianismo, iglesia s, cristianismo, dibujos animados png | PNGEgg">
            <a:extLst>
              <a:ext uri="{FF2B5EF4-FFF2-40B4-BE49-F238E27FC236}">
                <a16:creationId xmlns:a16="http://schemas.microsoft.com/office/drawing/2014/main" id="{B4E90DD1-191B-4A49-9292-16D3F9CAE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802" y="90627"/>
            <a:ext cx="1682198" cy="182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DDCFB012-97E2-40EA-AC87-D19DDB4CB5E8}"/>
              </a:ext>
            </a:extLst>
          </p:cNvPr>
          <p:cNvCxnSpPr>
            <a:cxnSpLocks/>
          </p:cNvCxnSpPr>
          <p:nvPr/>
        </p:nvCxnSpPr>
        <p:spPr>
          <a:xfrm>
            <a:off x="7010400" y="1370831"/>
            <a:ext cx="32335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D6E0FBDA-0B8E-4953-A7E5-55D669BB1196}"/>
              </a:ext>
            </a:extLst>
          </p:cNvPr>
          <p:cNvCxnSpPr>
            <a:cxnSpLocks/>
          </p:cNvCxnSpPr>
          <p:nvPr/>
        </p:nvCxnSpPr>
        <p:spPr>
          <a:xfrm>
            <a:off x="6944139" y="2921720"/>
            <a:ext cx="3140765" cy="135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80" name="Picture 8" descr="Ilustración de dibujos animados de isla desierta | Vector Premium">
            <a:extLst>
              <a:ext uri="{FF2B5EF4-FFF2-40B4-BE49-F238E27FC236}">
                <a16:creationId xmlns:a16="http://schemas.microsoft.com/office/drawing/2014/main" id="{55D0BDAC-63EB-4E58-8AC7-C518C01F8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803" y="4121778"/>
            <a:ext cx="1585758" cy="182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381BFBF1-7573-49D7-A1D9-B8543D65FA0F}"/>
              </a:ext>
            </a:extLst>
          </p:cNvPr>
          <p:cNvCxnSpPr>
            <a:cxnSpLocks/>
          </p:cNvCxnSpPr>
          <p:nvPr/>
        </p:nvCxnSpPr>
        <p:spPr>
          <a:xfrm>
            <a:off x="7010400" y="4850296"/>
            <a:ext cx="32335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82" name="Picture 10" descr="Vocal &quot;I&quot; para niños - Escuela en casa para niños - YouTube">
            <a:extLst>
              <a:ext uri="{FF2B5EF4-FFF2-40B4-BE49-F238E27FC236}">
                <a16:creationId xmlns:a16="http://schemas.microsoft.com/office/drawing/2014/main" id="{1084BF5F-D64D-4499-8C46-5A72C0EC2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7" t="51004" r="41768"/>
          <a:stretch/>
        </p:blipFill>
        <p:spPr bwMode="auto">
          <a:xfrm>
            <a:off x="65432" y="2066245"/>
            <a:ext cx="2411894" cy="387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n 37" descr="Tarjetas lecto fonéticas">
            <a:extLst>
              <a:ext uri="{FF2B5EF4-FFF2-40B4-BE49-F238E27FC236}">
                <a16:creationId xmlns:a16="http://schemas.microsoft.com/office/drawing/2014/main" id="{F483F5A8-BE8B-4E9F-A21E-E5E5F4C85EBB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1" t="32215" r="68065" b="54446"/>
          <a:stretch/>
        </p:blipFill>
        <p:spPr bwMode="auto">
          <a:xfrm>
            <a:off x="220153" y="816124"/>
            <a:ext cx="1815548" cy="10951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1952327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CORACIÓN | La luz de mi clase | Letras de canciones infantiles, Letras  mayúsculas y minúsculas, Letras divertidas">
            <a:extLst>
              <a:ext uri="{FF2B5EF4-FFF2-40B4-BE49-F238E27FC236}">
                <a16:creationId xmlns:a16="http://schemas.microsoft.com/office/drawing/2014/main" id="{A9F97822-CB3E-455C-9587-36E8E0910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8" y="1382679"/>
            <a:ext cx="3058353" cy="353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15CD1B5-8A15-44F6-87A5-F914AB56CAB0}"/>
              </a:ext>
            </a:extLst>
          </p:cNvPr>
          <p:cNvSpPr/>
          <p:nvPr/>
        </p:nvSpPr>
        <p:spPr>
          <a:xfrm>
            <a:off x="4333462" y="1474722"/>
            <a:ext cx="2412824" cy="539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5400" b="1" dirty="0">
                <a:solidFill>
                  <a:schemeClr val="tx1"/>
                </a:solidFill>
              </a:rPr>
              <a:t>oso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D4EC1F0-BB91-441C-9816-2741B85A9921}"/>
              </a:ext>
            </a:extLst>
          </p:cNvPr>
          <p:cNvSpPr/>
          <p:nvPr/>
        </p:nvSpPr>
        <p:spPr>
          <a:xfrm>
            <a:off x="4427155" y="3152258"/>
            <a:ext cx="2319131" cy="539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800" b="1" dirty="0">
                <a:solidFill>
                  <a:schemeClr val="tx1"/>
                </a:solidFill>
              </a:rPr>
              <a:t>oveja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746D1D6-4ECF-40DE-A2C9-0F775F556734}"/>
              </a:ext>
            </a:extLst>
          </p:cNvPr>
          <p:cNvSpPr/>
          <p:nvPr/>
        </p:nvSpPr>
        <p:spPr>
          <a:xfrm>
            <a:off x="4427155" y="5050320"/>
            <a:ext cx="2412824" cy="539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000" b="1" dirty="0">
                <a:solidFill>
                  <a:schemeClr val="tx1"/>
                </a:solidFill>
              </a:rPr>
              <a:t>ojo</a:t>
            </a:r>
          </a:p>
        </p:txBody>
      </p:sp>
      <p:pic>
        <p:nvPicPr>
          <p:cNvPr id="4104" name="Picture 8" descr="Pin de Karina Aguirre en Decoración | Manualidades, Ositos bebe, Dibujos de  osos">
            <a:extLst>
              <a:ext uri="{FF2B5EF4-FFF2-40B4-BE49-F238E27FC236}">
                <a16:creationId xmlns:a16="http://schemas.microsoft.com/office/drawing/2014/main" id="{1ACB6B6F-3973-4691-89C1-B6467C718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924" y="244129"/>
            <a:ext cx="1943100" cy="19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PNG OVEJA | Ovejas para dibujar, Dibujo de ovejas, Oveja dibujo animado">
            <a:extLst>
              <a:ext uri="{FF2B5EF4-FFF2-40B4-BE49-F238E27FC236}">
                <a16:creationId xmlns:a16="http://schemas.microsoft.com/office/drawing/2014/main" id="{42AA1503-4E8A-45F3-A279-1226784E9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36" y="2406305"/>
            <a:ext cx="1943101" cy="191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lustración Del Ojo Del órgano Humano, Clipart De Ojos, Ojos De órganos  Humanos, Ojos Negros PNG y PSD para Descargar Gratis | Pngtree | Ojos de  dibujos animados, Ilustración de ojo, Ojos anime">
            <a:extLst>
              <a:ext uri="{FF2B5EF4-FFF2-40B4-BE49-F238E27FC236}">
                <a16:creationId xmlns:a16="http://schemas.microsoft.com/office/drawing/2014/main" id="{AEF1D080-71D8-4F17-8E74-AD7AF0D1F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36" y="4568479"/>
            <a:ext cx="1943101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02E53B7A-051B-4D89-A024-BA3C0A120E8F}"/>
              </a:ext>
            </a:extLst>
          </p:cNvPr>
          <p:cNvCxnSpPr>
            <a:cxnSpLocks/>
          </p:cNvCxnSpPr>
          <p:nvPr/>
        </p:nvCxnSpPr>
        <p:spPr>
          <a:xfrm flipV="1">
            <a:off x="3146354" y="2014331"/>
            <a:ext cx="1126434" cy="13499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46BEA370-5DC0-49CE-B420-F804927984ED}"/>
              </a:ext>
            </a:extLst>
          </p:cNvPr>
          <p:cNvCxnSpPr>
            <a:cxnSpLocks/>
          </p:cNvCxnSpPr>
          <p:nvPr/>
        </p:nvCxnSpPr>
        <p:spPr>
          <a:xfrm>
            <a:off x="3146354" y="3429000"/>
            <a:ext cx="1280801" cy="441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177226C1-D1EE-4BC3-9BEA-7CA3583277D2}"/>
              </a:ext>
            </a:extLst>
          </p:cNvPr>
          <p:cNvCxnSpPr>
            <a:cxnSpLocks/>
          </p:cNvCxnSpPr>
          <p:nvPr/>
        </p:nvCxnSpPr>
        <p:spPr>
          <a:xfrm>
            <a:off x="3116017" y="3473106"/>
            <a:ext cx="1217445" cy="19101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1B6B935E-A082-432F-BBC8-DE527ABFBC70}"/>
              </a:ext>
            </a:extLst>
          </p:cNvPr>
          <p:cNvCxnSpPr/>
          <p:nvPr/>
        </p:nvCxnSpPr>
        <p:spPr>
          <a:xfrm>
            <a:off x="6839979" y="1744526"/>
            <a:ext cx="247629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33A281DD-BDB1-488F-A9D7-B7BC10533895}"/>
              </a:ext>
            </a:extLst>
          </p:cNvPr>
          <p:cNvCxnSpPr>
            <a:cxnSpLocks/>
          </p:cNvCxnSpPr>
          <p:nvPr/>
        </p:nvCxnSpPr>
        <p:spPr>
          <a:xfrm>
            <a:off x="6839979" y="3422063"/>
            <a:ext cx="2676945" cy="69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9BE3F69E-F87B-4FB0-8C7A-79A77DE8E4FA}"/>
              </a:ext>
            </a:extLst>
          </p:cNvPr>
          <p:cNvCxnSpPr/>
          <p:nvPr/>
        </p:nvCxnSpPr>
        <p:spPr>
          <a:xfrm>
            <a:off x="6900653" y="5383278"/>
            <a:ext cx="261627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" name="Imagen 29" descr="Pronunciación de fonemas 2">
            <a:extLst>
              <a:ext uri="{FF2B5EF4-FFF2-40B4-BE49-F238E27FC236}">
                <a16:creationId xmlns:a16="http://schemas.microsoft.com/office/drawing/2014/main" id="{666991CC-D604-40B2-8B63-A259A6F5FF22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8" t="34984" r="42744" b="34311"/>
          <a:stretch/>
        </p:blipFill>
        <p:spPr bwMode="auto">
          <a:xfrm>
            <a:off x="831285" y="312672"/>
            <a:ext cx="1760219" cy="1162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82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Pin by Ivonne Waleska Barahona Valdés on Abecedarios Incompletos |  Alphabet, Letters, Words">
            <a:extLst>
              <a:ext uri="{FF2B5EF4-FFF2-40B4-BE49-F238E27FC236}">
                <a16:creationId xmlns:a16="http://schemas.microsoft.com/office/drawing/2014/main" id="{B242AAEA-DAC1-454A-9EB7-03CB894E7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5097"/>
            <a:ext cx="2898709" cy="395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5A3DB37-E643-4EC9-8272-8E891E4A622A}"/>
              </a:ext>
            </a:extLst>
          </p:cNvPr>
          <p:cNvSpPr/>
          <p:nvPr/>
        </p:nvSpPr>
        <p:spPr>
          <a:xfrm>
            <a:off x="4026379" y="741295"/>
            <a:ext cx="3114261" cy="6924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4800" b="1" dirty="0"/>
              <a:t>uva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C4F2FDC-7D30-4953-9E9E-3DFB8A934BED}"/>
              </a:ext>
            </a:extLst>
          </p:cNvPr>
          <p:cNvSpPr/>
          <p:nvPr/>
        </p:nvSpPr>
        <p:spPr>
          <a:xfrm>
            <a:off x="3814339" y="2978426"/>
            <a:ext cx="3379304" cy="6924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4800" b="1" dirty="0"/>
              <a:t>uno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EF15D94-5E52-49B5-BA8C-957AECAD6A8E}"/>
              </a:ext>
            </a:extLst>
          </p:cNvPr>
          <p:cNvSpPr/>
          <p:nvPr/>
        </p:nvSpPr>
        <p:spPr>
          <a:xfrm>
            <a:off x="3878318" y="5304183"/>
            <a:ext cx="3606878" cy="9011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4800" b="1" dirty="0"/>
              <a:t>Unicornio</a:t>
            </a:r>
            <a:r>
              <a:rPr lang="es-EC" dirty="0"/>
              <a:t> </a:t>
            </a:r>
          </a:p>
        </p:txBody>
      </p:sp>
      <p:pic>
        <p:nvPicPr>
          <p:cNvPr id="5128" name="Picture 8" descr="Pin de Lesly Guillen en Animation | Uvas animadas, Imagenes de uvas, Uva  dibujo">
            <a:extLst>
              <a:ext uri="{FF2B5EF4-FFF2-40B4-BE49-F238E27FC236}">
                <a16:creationId xmlns:a16="http://schemas.microsoft.com/office/drawing/2014/main" id="{4F125758-EBC2-4CAF-8DAC-780D150D7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661" y="78890"/>
            <a:ext cx="202882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lustración De Dibujos Animados Con El Número Uno Y La Jirafa Ilustraciones  Vectoriales, Clip Art Vectorizado Libre De Derechos. Image 13276671.">
            <a:extLst>
              <a:ext uri="{FF2B5EF4-FFF2-40B4-BE49-F238E27FC236}">
                <a16:creationId xmlns:a16="http://schemas.microsoft.com/office/drawing/2014/main" id="{3686CC15-5D57-4063-A176-7CF932C20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661" y="2498035"/>
            <a:ext cx="2028825" cy="223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ute Sticker By Puppy - Dibujo Animado De Unicornio Clipart (#455641) -  PinClipart">
            <a:extLst>
              <a:ext uri="{FF2B5EF4-FFF2-40B4-BE49-F238E27FC236}">
                <a16:creationId xmlns:a16="http://schemas.microsoft.com/office/drawing/2014/main" id="{83E9BBD4-6334-4C88-956E-ED26D3C6A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661" y="4811780"/>
            <a:ext cx="2028825" cy="196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56E47D53-F28A-49E3-97AD-803239EE9224}"/>
              </a:ext>
            </a:extLst>
          </p:cNvPr>
          <p:cNvCxnSpPr>
            <a:cxnSpLocks/>
            <a:stCxn id="5126" idx="3"/>
          </p:cNvCxnSpPr>
          <p:nvPr/>
        </p:nvCxnSpPr>
        <p:spPr>
          <a:xfrm flipV="1">
            <a:off x="2898709" y="1139688"/>
            <a:ext cx="1127670" cy="21849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50B80D5F-C712-4BAD-B00F-BB1152EBA97C}"/>
              </a:ext>
            </a:extLst>
          </p:cNvPr>
          <p:cNvCxnSpPr>
            <a:cxnSpLocks/>
          </p:cNvCxnSpPr>
          <p:nvPr/>
        </p:nvCxnSpPr>
        <p:spPr>
          <a:xfrm>
            <a:off x="3039618" y="3324639"/>
            <a:ext cx="774721" cy="521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308377B1-B3A2-4FD8-9A97-DA6B57F4671D}"/>
              </a:ext>
            </a:extLst>
          </p:cNvPr>
          <p:cNvCxnSpPr>
            <a:cxnSpLocks/>
            <a:stCxn id="5126" idx="3"/>
          </p:cNvCxnSpPr>
          <p:nvPr/>
        </p:nvCxnSpPr>
        <p:spPr>
          <a:xfrm>
            <a:off x="2898709" y="3324640"/>
            <a:ext cx="915630" cy="21352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18731540-4786-4EC6-A261-040C64494831}"/>
              </a:ext>
            </a:extLst>
          </p:cNvPr>
          <p:cNvCxnSpPr>
            <a:cxnSpLocks/>
          </p:cNvCxnSpPr>
          <p:nvPr/>
        </p:nvCxnSpPr>
        <p:spPr>
          <a:xfrm>
            <a:off x="7421217" y="1087508"/>
            <a:ext cx="22768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0D898A3D-8AA2-4D66-938D-B5096287F8DB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7193643" y="3324639"/>
            <a:ext cx="2903369" cy="260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D3C397AE-92DE-48C1-90C0-20227D7C4D4A}"/>
              </a:ext>
            </a:extLst>
          </p:cNvPr>
          <p:cNvCxnSpPr>
            <a:cxnSpLocks/>
          </p:cNvCxnSpPr>
          <p:nvPr/>
        </p:nvCxnSpPr>
        <p:spPr>
          <a:xfrm>
            <a:off x="7527235" y="5836135"/>
            <a:ext cx="235888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1" name="Imagen 40" descr="Tarjetas lecto fonéticas">
            <a:extLst>
              <a:ext uri="{FF2B5EF4-FFF2-40B4-BE49-F238E27FC236}">
                <a16:creationId xmlns:a16="http://schemas.microsoft.com/office/drawing/2014/main" id="{885A33A3-5A29-45AA-90ED-29B4FAF63839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0" t="31963" r="69199" b="52433"/>
          <a:stretch/>
        </p:blipFill>
        <p:spPr bwMode="auto">
          <a:xfrm>
            <a:off x="594360" y="537210"/>
            <a:ext cx="1337310" cy="788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3117208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l gusanito de las vocales - YouTube">
            <a:extLst>
              <a:ext uri="{FF2B5EF4-FFF2-40B4-BE49-F238E27FC236}">
                <a16:creationId xmlns:a16="http://schemas.microsoft.com/office/drawing/2014/main" id="{DAD909E9-97FE-46B9-801D-D4BAB2886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5" y="237809"/>
            <a:ext cx="11237844" cy="596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138918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n Abrazo Hug Sticker - Un Abrazo Hug Abrazotote Stickers">
            <a:extLst>
              <a:ext uri="{FF2B5EF4-FFF2-40B4-BE49-F238E27FC236}">
                <a16:creationId xmlns:a16="http://schemas.microsoft.com/office/drawing/2014/main" id="{5A595F9D-2628-451B-B89D-F721838257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20" y="584415"/>
            <a:ext cx="4674870" cy="496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776272"/>
      </p:ext>
    </p:extLst>
  </p:cSld>
  <p:clrMapOvr>
    <a:masterClrMapping/>
  </p:clrMapOvr>
  <p:transition spd="slow">
    <p:randomBar dir="vert"/>
    <p:sndAc>
      <p:stSnd>
        <p:snd r:embed="rId2" name="applause.wav"/>
      </p:stSnd>
    </p:sndAc>
  </p:transition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04EE7CA-01E4-4C36-A155-A254FEC02701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8431A9B-4B87-4F2F-AB9E-CAE6A6729B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F07EB6-DDE3-49D2-9047-A171C0D29C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84EED2D-C894-47C4-9CDD-55EC03B2713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686</TotalTime>
  <Words>23</Words>
  <Application>Microsoft Office PowerPoint</Application>
  <PresentationFormat>Panorámica</PresentationFormat>
  <Paragraphs>18</Paragraphs>
  <Slides>9</Slides>
  <Notes>2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Gill Sans MT</vt:lpstr>
      <vt:lpstr>Segoe UI</vt:lpstr>
      <vt:lpstr>Galería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Jessica Cristina Uchu</dc:creator>
  <cp:lastModifiedBy>Rosa Fanni Gaona Torres</cp:lastModifiedBy>
  <cp:revision>44</cp:revision>
  <dcterms:created xsi:type="dcterms:W3CDTF">2020-11-25T00:25:40Z</dcterms:created>
  <dcterms:modified xsi:type="dcterms:W3CDTF">2021-03-25T21:33:33Z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