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79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77" r:id="rId17"/>
    <p:sldId id="281" r:id="rId18"/>
    <p:sldId id="282" r:id="rId19"/>
    <p:sldId id="280" r:id="rId20"/>
    <p:sldId id="27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76E0"/>
    <a:srgbClr val="FF33CC"/>
    <a:srgbClr val="069EA6"/>
    <a:srgbClr val="0DB1A9"/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E11E55E-2EF0-47AC-BCE2-41544B4B89C0}" type="datetimeFigureOut">
              <a:rPr lang="es-EC" smtClean="0"/>
              <a:t>31/3/2021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06651F3-8D9E-471A-9053-4BBD85893200}" type="slidenum">
              <a:rPr lang="es-EC" smtClean="0"/>
              <a:t>‹Nº›</a:t>
            </a:fld>
            <a:endParaRPr lang="es-EC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16345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E55E-2EF0-47AC-BCE2-41544B4B89C0}" type="datetimeFigureOut">
              <a:rPr lang="es-EC" smtClean="0"/>
              <a:t>31/3/2021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51F3-8D9E-471A-9053-4BBD8589320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91406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E55E-2EF0-47AC-BCE2-41544B4B89C0}" type="datetimeFigureOut">
              <a:rPr lang="es-EC" smtClean="0"/>
              <a:t>31/3/2021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51F3-8D9E-471A-9053-4BBD8589320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6449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E55E-2EF0-47AC-BCE2-41544B4B89C0}" type="datetimeFigureOut">
              <a:rPr lang="es-EC" smtClean="0"/>
              <a:t>31/3/2021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51F3-8D9E-471A-9053-4BBD8589320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25353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E11E55E-2EF0-47AC-BCE2-41544B4B89C0}" type="datetimeFigureOut">
              <a:rPr lang="es-EC" smtClean="0"/>
              <a:t>31/3/2021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06651F3-8D9E-471A-9053-4BBD85893200}" type="slidenum">
              <a:rPr lang="es-EC" smtClean="0"/>
              <a:t>‹Nº›</a:t>
            </a:fld>
            <a:endParaRPr lang="es-EC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34438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E55E-2EF0-47AC-BCE2-41544B4B89C0}" type="datetimeFigureOut">
              <a:rPr lang="es-EC" smtClean="0"/>
              <a:t>31/3/2021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51F3-8D9E-471A-9053-4BBD8589320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083386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E55E-2EF0-47AC-BCE2-41544B4B89C0}" type="datetimeFigureOut">
              <a:rPr lang="es-EC" smtClean="0"/>
              <a:t>31/3/2021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51F3-8D9E-471A-9053-4BBD8589320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40669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E55E-2EF0-47AC-BCE2-41544B4B89C0}" type="datetimeFigureOut">
              <a:rPr lang="es-EC" smtClean="0"/>
              <a:t>31/3/2021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51F3-8D9E-471A-9053-4BBD8589320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77643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1E55E-2EF0-47AC-BCE2-41544B4B89C0}" type="datetimeFigureOut">
              <a:rPr lang="es-EC" smtClean="0"/>
              <a:t>31/3/2021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51F3-8D9E-471A-9053-4BBD8589320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2514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E11E55E-2EF0-47AC-BCE2-41544B4B89C0}" type="datetimeFigureOut">
              <a:rPr lang="es-EC" smtClean="0"/>
              <a:t>31/3/2021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06651F3-8D9E-471A-9053-4BBD85893200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1600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DE11E55E-2EF0-47AC-BCE2-41544B4B89C0}" type="datetimeFigureOut">
              <a:rPr lang="es-EC" smtClean="0"/>
              <a:t>31/3/2021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06651F3-8D9E-471A-9053-4BBD8589320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7692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E11E55E-2EF0-47AC-BCE2-41544B4B89C0}" type="datetimeFigureOut">
              <a:rPr lang="es-EC" smtClean="0"/>
              <a:t>31/3/2021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06651F3-8D9E-471A-9053-4BBD85893200}" type="slidenum">
              <a:rPr lang="es-EC" smtClean="0"/>
              <a:t>‹Nº›</a:t>
            </a:fld>
            <a:endParaRPr lang="es-EC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42541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j4RwPRCQVo?feature=oembed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M26UWj6cd8?feature=oembed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76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ABBD9EE-A18E-4496-A70A-2FDC630C3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3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C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Goudy Stout" panose="0202090407030B020401" pitchFamily="18" charset="0"/>
              </a:rPr>
              <a:t>las vocales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F45E9163-0648-40E1-8ED6-0DB2CE7A8F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38" y="1041010"/>
            <a:ext cx="10916530" cy="5816990"/>
          </a:xfrm>
        </p:spPr>
      </p:pic>
    </p:spTree>
    <p:extLst>
      <p:ext uri="{BB962C8B-B14F-4D97-AF65-F5344CB8AC3E}">
        <p14:creationId xmlns:p14="http://schemas.microsoft.com/office/powerpoint/2010/main" val="287801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FFB67A65-19CF-42AE-80BC-BA81721B75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68" y="1"/>
            <a:ext cx="10800635" cy="6857999"/>
          </a:xfrm>
        </p:spPr>
      </p:pic>
      <p:pic>
        <p:nvPicPr>
          <p:cNvPr id="8" name="sonido-de-ambulancia">
            <a:hlinkClick r:id="" action="ppaction://media"/>
            <a:extLst>
              <a:ext uri="{FF2B5EF4-FFF2-40B4-BE49-F238E27FC236}">
                <a16:creationId xmlns:a16="http://schemas.microsoft.com/office/drawing/2014/main" id="{70245459-9244-4EE1-91FE-F0E480E090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24285" y="55860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3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illos de compromiso | Joyería El señor de los anillos | Anillo de  compromiso solitario, Anillos de compromiso, Anillos de compromiso baratos">
            <a:extLst>
              <a:ext uri="{FF2B5EF4-FFF2-40B4-BE49-F238E27FC236}">
                <a16:creationId xmlns:a16="http://schemas.microsoft.com/office/drawing/2014/main" id="{4B6A1B9B-C01A-4DCC-8695-08943AA94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75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 Árboles de clasificación | Modelos Predictivos">
            <a:extLst>
              <a:ext uri="{FF2B5EF4-FFF2-40B4-BE49-F238E27FC236}">
                <a16:creationId xmlns:a16="http://schemas.microsoft.com/office/drawing/2014/main" id="{001D1B22-8232-405B-A0F3-150C60B86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497" y="0"/>
            <a:ext cx="85350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72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Envío gratis 3 sets / lot baby abrigos niñas abrigo de la chaqueta de los  niños ' vestidos sudaderas con capucha abrigos navidad abrigo suelto, 2  colores de la capa|girls overcoat|overcoat girlkids">
            <a:extLst>
              <a:ext uri="{FF2B5EF4-FFF2-40B4-BE49-F238E27FC236}">
                <a16:creationId xmlns:a16="http://schemas.microsoft.com/office/drawing/2014/main" id="{1E703222-C900-4CE2-86F5-D54C2BD679E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092" y="0"/>
            <a:ext cx="661181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68819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D9EC346-9F11-4D9E-899F-355811B6BD2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" t="4234" r="7220" b="4751"/>
          <a:stretch/>
        </p:blipFill>
        <p:spPr bwMode="auto">
          <a:xfrm>
            <a:off x="3043310" y="0"/>
            <a:ext cx="610537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858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D6BB907-CEEA-43BD-AFD1-3D444DA9F44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7" t="5298" r="13217" b="10471"/>
          <a:stretch/>
        </p:blipFill>
        <p:spPr bwMode="auto">
          <a:xfrm>
            <a:off x="1819421" y="0"/>
            <a:ext cx="8553157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6326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CCA98D4-683C-4645-82B7-E7EB5180BB1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0" t="14452" r="7044" b="16418"/>
          <a:stretch/>
        </p:blipFill>
        <p:spPr bwMode="auto">
          <a:xfrm>
            <a:off x="2241452" y="0"/>
            <a:ext cx="7709095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959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A091337-CD46-452B-98BA-5686E722C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199280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Goudy Stout" panose="0202090407030B020401" pitchFamily="18" charset="0"/>
              </a:rPr>
              <a:t>Rima con la vocal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A9A7116-9A68-418B-9062-27D63C153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874517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7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s multimedia en línea 2" title="Plim Plim - Aprendemos las Vocales - Videos Educativos">
            <a:hlinkClick r:id="" action="ppaction://media"/>
            <a:extLst>
              <a:ext uri="{FF2B5EF4-FFF2-40B4-BE49-F238E27FC236}">
                <a16:creationId xmlns:a16="http://schemas.microsoft.com/office/drawing/2014/main" id="{5B451AF1-1D98-4F0D-A0BD-5E74CA59D23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66122" y="874643"/>
            <a:ext cx="7712765" cy="425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0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D7C658E7-9FE9-49CE-A6B1-771123F24B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98" y="0"/>
            <a:ext cx="110572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49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s multimedia en línea 2" title="Canta a e i o u - Cantando Aprendo a hablar">
            <a:hlinkClick r:id="" action="ppaction://media"/>
            <a:extLst>
              <a:ext uri="{FF2B5EF4-FFF2-40B4-BE49-F238E27FC236}">
                <a16:creationId xmlns:a16="http://schemas.microsoft.com/office/drawing/2014/main" id="{617A7245-6867-4231-B9E5-3326EFBADC9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61322" y="327991"/>
            <a:ext cx="8653669" cy="596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5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08E42D24-2CE4-4D02-9821-1684AFFC54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692" y="0"/>
            <a:ext cx="84406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86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C896986-BB9C-4FA2-A8C7-06A93FB2AE0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57" t="34204" r="13041" b="17910"/>
          <a:stretch/>
        </p:blipFill>
        <p:spPr bwMode="auto">
          <a:xfrm>
            <a:off x="5825675" y="636373"/>
            <a:ext cx="6091881" cy="55852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 descr="Resultado de imagen para letras imprenta mayuscula para pintar | Letras  grandes para imprimir, Alfabeto para imprimir, Letras abecedario para  imprimir">
            <a:extLst>
              <a:ext uri="{FF2B5EF4-FFF2-40B4-BE49-F238E27FC236}">
                <a16:creationId xmlns:a16="http://schemas.microsoft.com/office/drawing/2014/main" id="{4814E800-7BE7-46E5-B90A-759F7A225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29" y="185530"/>
            <a:ext cx="5009322" cy="603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435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B923D22-7FE0-4F91-B42A-31A86228FBC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1" t="52490" r="43262" b="29024"/>
          <a:stretch/>
        </p:blipFill>
        <p:spPr bwMode="auto">
          <a:xfrm>
            <a:off x="2158620" y="474259"/>
            <a:ext cx="7874759" cy="59094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1755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234242-E7DC-41A2-A977-74291BAF6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806" y="0"/>
            <a:ext cx="10902461" cy="6857999"/>
          </a:xfrm>
        </p:spPr>
        <p:txBody>
          <a:bodyPr>
            <a:normAutofit/>
          </a:bodyPr>
          <a:lstStyle/>
          <a:p>
            <a:pPr algn="ctr"/>
            <a:br>
              <a:rPr lang="es-EC" sz="6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Goudy Stout" panose="0202090407030B020401" pitchFamily="18" charset="0"/>
              </a:rPr>
            </a:br>
            <a:br>
              <a:rPr lang="es-EC" sz="6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Goudy Stout" panose="0202090407030B020401" pitchFamily="18" charset="0"/>
              </a:rPr>
            </a:br>
            <a:r>
              <a:rPr lang="es-EC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Goudy Stout" panose="0202090407030B020401" pitchFamily="18" charset="0"/>
              </a:rPr>
              <a:t>CONCIENCIA</a:t>
            </a:r>
            <a:br>
              <a:rPr lang="es-EC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Goudy Stout" panose="0202090407030B020401" pitchFamily="18" charset="0"/>
              </a:rPr>
            </a:br>
            <a:br>
              <a:rPr lang="es-EC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Goudy Stout" panose="0202090407030B020401" pitchFamily="18" charset="0"/>
              </a:rPr>
            </a:br>
            <a:r>
              <a:rPr lang="es-EC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Goudy Stout" panose="0202090407030B020401" pitchFamily="18" charset="0"/>
              </a:rPr>
              <a:t>FONOLÓGICA</a:t>
            </a:r>
          </a:p>
        </p:txBody>
      </p:sp>
    </p:spTree>
    <p:extLst>
      <p:ext uri="{BB962C8B-B14F-4D97-AF65-F5344CB8AC3E}">
        <p14:creationId xmlns:p14="http://schemas.microsoft.com/office/powerpoint/2010/main" val="2053852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 descr="Salpicadura">
            <a:extLst>
              <a:ext uri="{FF2B5EF4-FFF2-40B4-BE49-F238E27FC236}">
                <a16:creationId xmlns:a16="http://schemas.microsoft.com/office/drawing/2014/main" id="{6635A819-203F-4EA4-8C6C-6A3BAF5682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119" t="10813" r="7981" b="9633"/>
          <a:stretch/>
        </p:blipFill>
        <p:spPr>
          <a:xfrm>
            <a:off x="2522738" y="0"/>
            <a:ext cx="71465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5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 descr="Salpicadura">
            <a:extLst>
              <a:ext uri="{FF2B5EF4-FFF2-40B4-BE49-F238E27FC236}">
                <a16:creationId xmlns:a16="http://schemas.microsoft.com/office/drawing/2014/main" id="{047DA0D2-0B4F-40E2-817A-A4168412B5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409" t="10892" r="8501" b="9408"/>
          <a:stretch/>
        </p:blipFill>
        <p:spPr>
          <a:xfrm>
            <a:off x="2564130" y="0"/>
            <a:ext cx="70637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2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 descr="Telaraña">
            <a:extLst>
              <a:ext uri="{FF2B5EF4-FFF2-40B4-BE49-F238E27FC236}">
                <a16:creationId xmlns:a16="http://schemas.microsoft.com/office/drawing/2014/main" id="{1E2F2A01-9755-4BDA-B87B-B9587A6710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787" t="2625" r="12444" b="12216"/>
          <a:stretch/>
        </p:blipFill>
        <p:spPr>
          <a:xfrm>
            <a:off x="2679879" y="0"/>
            <a:ext cx="6832241" cy="686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escubierto un nuevo comportamiento de las gotas de agua | iAgua">
            <a:extLst>
              <a:ext uri="{FF2B5EF4-FFF2-40B4-BE49-F238E27FC236}">
                <a16:creationId xmlns:a16="http://schemas.microsoft.com/office/drawing/2014/main" id="{940A8294-2DAA-4647-961B-E7F3E692E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71" y="0"/>
            <a:ext cx="1097489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07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tintivo">
  <a:themeElements>
    <a:clrScheme name="Distintivo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Distintiv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stintiv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Distintivo</Template>
  <TotalTime>375</TotalTime>
  <Words>12</Words>
  <Application>Microsoft Office PowerPoint</Application>
  <PresentationFormat>Panorámica</PresentationFormat>
  <Paragraphs>3</Paragraphs>
  <Slides>20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Gill Sans MT</vt:lpstr>
      <vt:lpstr>Goudy Stout</vt:lpstr>
      <vt:lpstr>Impact</vt:lpstr>
      <vt:lpstr>Distintivo</vt:lpstr>
      <vt:lpstr>las vocales</vt:lpstr>
      <vt:lpstr>Presentación de PowerPoint</vt:lpstr>
      <vt:lpstr>Presentación de PowerPoint</vt:lpstr>
      <vt:lpstr>Presentación de PowerPoint</vt:lpstr>
      <vt:lpstr>  CONCIENCIA  FONOLÓGICA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Rima con la vocal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vocales</dc:title>
  <dc:creator>Claudia Paulina Quezada Lima</dc:creator>
  <cp:lastModifiedBy>Rosa Fanni Gaona Torres</cp:lastModifiedBy>
  <cp:revision>25</cp:revision>
  <dcterms:created xsi:type="dcterms:W3CDTF">2021-03-16T22:16:33Z</dcterms:created>
  <dcterms:modified xsi:type="dcterms:W3CDTF">2021-03-31T19:27:58Z</dcterms:modified>
</cp:coreProperties>
</file>